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5"/>
  </p:notesMasterIdLst>
  <p:handoutMasterIdLst>
    <p:handoutMasterId r:id="rId6"/>
  </p:handoutMasterIdLst>
  <p:sldIdLst>
    <p:sldId id="259" r:id="rId2"/>
    <p:sldId id="260" r:id="rId3"/>
    <p:sldId id="261" r:id="rId4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690" autoAdjust="0"/>
  </p:normalViewPr>
  <p:slideViewPr>
    <p:cSldViewPr snapToGrid="0" snapToObjects="1">
      <p:cViewPr>
        <p:scale>
          <a:sx n="77" d="100"/>
          <a:sy n="77" d="100"/>
        </p:scale>
        <p:origin x="-1176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AD11D4A2-992A-42DC-A857-49C119C42C8D}" type="datetimeFigureOut">
              <a:rPr lang="en-US"/>
              <a:pPr>
                <a:defRPr/>
              </a:pPr>
              <a:t>6/25/2017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9530CA4F-38C9-4C18-9442-D5630BFBBE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8A03DCEF-E4E7-48B6-9AED-02472014C5CC}" type="datetimeFigureOut">
              <a:rPr lang="en-US"/>
              <a:pPr>
                <a:defRPr/>
              </a:pPr>
              <a:t>6/25/2017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7251296B-67CE-4A0E-B26B-C5D5E10D50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91DC5A36-492D-4F01-9917-EA41F64E361F}" type="datetime1">
              <a:rPr lang="en-US"/>
              <a:pPr>
                <a:defRPr/>
              </a:pPr>
              <a:t>6/25/2017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FDBB17-22DD-4B75-B505-9BCE335000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ADA99ED2-208D-47AE-8230-0E13170DF2D8}" type="datetime1">
              <a:rPr lang="en-US"/>
              <a:pPr>
                <a:defRPr/>
              </a:pPr>
              <a:t>6/25/2017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86F262-C8A4-46EB-B049-C05547BB00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CF204933-A984-43DC-9713-8027C7FE47C4}" type="datetime1">
              <a:rPr lang="en-US"/>
              <a:pPr>
                <a:defRPr/>
              </a:pPr>
              <a:t>6/25/2017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971B87-AD90-4EE5-95C4-122D7BC09E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30E9B02C-BFA9-4B3B-A788-E0B35EBE2CC7}" type="datetime1">
              <a:rPr lang="en-US"/>
              <a:pPr>
                <a:defRPr/>
              </a:pPr>
              <a:t>6/25/2017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6F672D-376F-42E3-86E7-3A8D42B8AE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F13E0DEB-3E39-44DA-9EBB-632F6A3EDA23}" type="datetime1">
              <a:rPr lang="en-US"/>
              <a:pPr>
                <a:defRPr/>
              </a:pPr>
              <a:t>6/25/2017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2EBCDE-0785-4CF4-880E-90C16E6894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B8B368DC-D302-4137-A8BA-8D6D68092957}" type="datetime1">
              <a:rPr lang="en-US"/>
              <a:pPr>
                <a:defRPr/>
              </a:pPr>
              <a:t>6/25/2017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B8E96F-6E2A-457E-BF4D-ECCCED5569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E9F92BBA-0634-403B-9D30-186ECE9F9026}" type="datetime1">
              <a:rPr lang="en-US"/>
              <a:pPr>
                <a:defRPr/>
              </a:pPr>
              <a:t>6/25/2017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426CA0-64AF-4F93-B8DF-B752D43BF7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4C6D2BF3-035B-45F1-A4EF-965F191F3008}" type="datetime1">
              <a:rPr lang="en-US"/>
              <a:pPr>
                <a:defRPr/>
              </a:pPr>
              <a:t>6/25/2017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8777CD-5E4C-47D9-80A6-0C03B2D070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C04322B6-2FFA-4FE7-9541-2F87364408A6}" type="datetime1">
              <a:rPr lang="en-US"/>
              <a:pPr>
                <a:defRPr/>
              </a:pPr>
              <a:t>6/25/2017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F303E1-72BC-4403-B4E9-0A4CA60EC8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 l="-2000" t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866775"/>
            <a:ext cx="82296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979613"/>
            <a:ext cx="8229600" cy="41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30C4BE0E-2C03-48B1-BE78-6544C227D37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</p:sldLayoutIdLst>
  <p:hf hdr="0" ftr="0" dt="0"/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Helvetica Neue"/>
          <a:ea typeface="Helvetica Neue"/>
          <a:cs typeface="Helvetica Neue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Helvetica Neue"/>
          <a:ea typeface="Helvetica Neue"/>
          <a:cs typeface="Helvetica Neue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Helvetica Neue"/>
          <a:ea typeface="Helvetica Neue"/>
          <a:cs typeface="Helvetica Neue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Helvetica Neue"/>
          <a:ea typeface="Helvetica Neue"/>
          <a:cs typeface="Helvetica Neue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Helvetica Neue"/>
          <a:ea typeface="Helvetica Neue"/>
          <a:cs typeface="Helvetica Neue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Helvetica Neue"/>
          <a:ea typeface="Helvetica Neue"/>
          <a:cs typeface="Helvetica Neue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Helvetica Neue"/>
          <a:ea typeface="Helvetica Neue"/>
          <a:cs typeface="Helvetica Neue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Helvetica Neue"/>
          <a:ea typeface="Helvetica Neue"/>
          <a:cs typeface="Helvetica Neue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Helvetica Neue"/>
          <a:ea typeface="Helvetica Neue"/>
          <a:cs typeface="Helvetica Neue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Helvetica Neue"/>
          <a:ea typeface="Helvetica Neue"/>
          <a:cs typeface="Helvetica Neue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Helvetica Neue"/>
          <a:ea typeface="Helvetica Neue"/>
          <a:cs typeface="Helvetica Neue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Helvetica Neue"/>
          <a:ea typeface="Helvetica Neue"/>
          <a:cs typeface="Helvetica Neue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Helvetica Neue"/>
          <a:ea typeface="Helvetica Neue"/>
          <a:cs typeface="Helvetica Neue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Helvetica Neue"/>
          <a:ea typeface="Helvetica Neue"/>
          <a:cs typeface="Helvetica Neue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ext Box 3"/>
          <p:cNvSpPr txBox="1">
            <a:spLocks noChangeArrowheads="1"/>
          </p:cNvSpPr>
          <p:nvPr/>
        </p:nvSpPr>
        <p:spPr bwMode="auto">
          <a:xfrm>
            <a:off x="425450" y="3295650"/>
            <a:ext cx="3178175" cy="584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3200" b="1" dirty="0">
                <a:cs typeface="Arial" charset="0"/>
              </a:rPr>
              <a:t> VBXX </a:t>
            </a:r>
            <a:r>
              <a:rPr lang="zh-CN" altLang="en-US" sz="3200" b="1" dirty="0">
                <a:cs typeface="Arial" charset="0"/>
              </a:rPr>
              <a:t>基本安装</a:t>
            </a:r>
          </a:p>
        </p:txBody>
      </p:sp>
      <p:pic>
        <p:nvPicPr>
          <p:cNvPr id="16386" name="Picture 7" descr="vbxx-d hs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57850" y="1006475"/>
            <a:ext cx="2886075" cy="5075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2" descr="IMG_084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15100" y="674688"/>
            <a:ext cx="2628900" cy="1836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0" name="Text Box 3"/>
          <p:cNvSpPr txBox="1">
            <a:spLocks noChangeArrowheads="1"/>
          </p:cNvSpPr>
          <p:nvPr/>
        </p:nvSpPr>
        <p:spPr bwMode="auto">
          <a:xfrm>
            <a:off x="2501900" y="801688"/>
            <a:ext cx="2365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>
                <a:latin typeface="Calibri" pitchFamily="34" charset="0"/>
              </a:rPr>
              <a:t> </a:t>
            </a:r>
            <a:endParaRPr lang="en-US" altLang="zh-CN" sz="3600" b="1">
              <a:latin typeface="Calibri" pitchFamily="34" charset="0"/>
            </a:endParaRPr>
          </a:p>
        </p:txBody>
      </p:sp>
      <p:sp>
        <p:nvSpPr>
          <p:cNvPr id="17411" name="Text Box 4"/>
          <p:cNvSpPr txBox="1">
            <a:spLocks noChangeArrowheads="1"/>
          </p:cNvSpPr>
          <p:nvPr/>
        </p:nvSpPr>
        <p:spPr bwMode="auto">
          <a:xfrm>
            <a:off x="857249" y="947738"/>
            <a:ext cx="441908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zh-CN" altLang="en-US" dirty="0">
                <a:cs typeface="Arial" charset="0"/>
              </a:rPr>
              <a:t>用润滑油涂抹</a:t>
            </a:r>
            <a:r>
              <a:rPr lang="en-US" altLang="zh-CN" dirty="0">
                <a:cs typeface="Arial" charset="0"/>
              </a:rPr>
              <a:t>O</a:t>
            </a:r>
            <a:r>
              <a:rPr lang="zh-CN" altLang="en-US" dirty="0">
                <a:cs typeface="Arial" charset="0"/>
              </a:rPr>
              <a:t>型圈</a:t>
            </a:r>
            <a:r>
              <a:rPr lang="zh-CN" altLang="en-US" dirty="0" smtClean="0">
                <a:cs typeface="Arial" charset="0"/>
              </a:rPr>
              <a:t>表面</a:t>
            </a:r>
            <a:r>
              <a:rPr lang="zh-CN" altLang="en-US" dirty="0" smtClean="0">
                <a:cs typeface="Arial" charset="0"/>
              </a:rPr>
              <a:t>和轴表面</a:t>
            </a:r>
            <a:endParaRPr lang="zh-CN" altLang="en-US" dirty="0">
              <a:cs typeface="Arial" charset="0"/>
            </a:endParaRPr>
          </a:p>
        </p:txBody>
      </p:sp>
      <p:sp>
        <p:nvSpPr>
          <p:cNvPr id="17413" name="Text Box 8"/>
          <p:cNvSpPr txBox="1">
            <a:spLocks noChangeArrowheads="1"/>
          </p:cNvSpPr>
          <p:nvPr/>
        </p:nvSpPr>
        <p:spPr bwMode="auto">
          <a:xfrm>
            <a:off x="377825" y="947738"/>
            <a:ext cx="3619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800">
                <a:latin typeface="Calibri" pitchFamily="34" charset="0"/>
              </a:rPr>
              <a:t>*</a:t>
            </a:r>
          </a:p>
        </p:txBody>
      </p:sp>
      <p:sp>
        <p:nvSpPr>
          <p:cNvPr id="17417" name="Text Box 3"/>
          <p:cNvSpPr txBox="1">
            <a:spLocks noChangeArrowheads="1"/>
          </p:cNvSpPr>
          <p:nvPr/>
        </p:nvSpPr>
        <p:spPr bwMode="auto">
          <a:xfrm>
            <a:off x="844550" y="1441450"/>
            <a:ext cx="5670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>
                <a:cs typeface="Arial" charset="0"/>
              </a:rPr>
              <a:t>轴承隔离器和端盖对位，使得安装完毕后排污孔朝下。</a:t>
            </a:r>
          </a:p>
        </p:txBody>
      </p:sp>
      <p:sp>
        <p:nvSpPr>
          <p:cNvPr id="17418" name="Text Box 8"/>
          <p:cNvSpPr txBox="1">
            <a:spLocks noChangeArrowheads="1"/>
          </p:cNvSpPr>
          <p:nvPr/>
        </p:nvSpPr>
        <p:spPr bwMode="auto">
          <a:xfrm>
            <a:off x="403225" y="1430338"/>
            <a:ext cx="3619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800">
                <a:latin typeface="Calibri" pitchFamily="34" charset="0"/>
              </a:rPr>
              <a:t>*</a:t>
            </a:r>
          </a:p>
        </p:txBody>
      </p:sp>
      <p:sp>
        <p:nvSpPr>
          <p:cNvPr id="17420" name="Text Box 8"/>
          <p:cNvSpPr txBox="1">
            <a:spLocks noChangeArrowheads="1"/>
          </p:cNvSpPr>
          <p:nvPr/>
        </p:nvSpPr>
        <p:spPr bwMode="auto">
          <a:xfrm>
            <a:off x="403225" y="1900238"/>
            <a:ext cx="3619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800">
                <a:latin typeface="Calibri" pitchFamily="34" charset="0"/>
              </a:rPr>
              <a:t>*</a:t>
            </a:r>
          </a:p>
        </p:txBody>
      </p:sp>
      <p:sp>
        <p:nvSpPr>
          <p:cNvPr id="17421" name="Text Box 3"/>
          <p:cNvSpPr txBox="1">
            <a:spLocks noChangeArrowheads="1"/>
          </p:cNvSpPr>
          <p:nvPr/>
        </p:nvSpPr>
        <p:spPr bwMode="auto">
          <a:xfrm>
            <a:off x="857250" y="1982788"/>
            <a:ext cx="3471863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dirty="0">
                <a:cs typeface="Arial" charset="0"/>
              </a:rPr>
              <a:t>用手扳压机和垫片安装</a:t>
            </a:r>
            <a:r>
              <a:rPr lang="en-US" altLang="zh-CN" dirty="0">
                <a:cs typeface="Arial" charset="0"/>
              </a:rPr>
              <a:t>.</a:t>
            </a:r>
            <a:r>
              <a:rPr lang="zh-CN" altLang="en-US" dirty="0">
                <a:cs typeface="Arial" charset="0"/>
              </a:rPr>
              <a:t>轴承隔离器完全压</a:t>
            </a:r>
            <a:r>
              <a:rPr lang="zh-CN" altLang="en-US" dirty="0" smtClean="0">
                <a:cs typeface="Arial" charset="0"/>
              </a:rPr>
              <a:t>到位。</a:t>
            </a:r>
            <a:endParaRPr lang="en-US" altLang="zh-CN" dirty="0" smtClean="0">
              <a:cs typeface="Arial" charset="0"/>
            </a:endParaRPr>
          </a:p>
          <a:p>
            <a:endParaRPr lang="zh-CN" altLang="en-US" dirty="0" smtClean="0">
              <a:cs typeface="Arial" charset="0"/>
            </a:endParaRPr>
          </a:p>
          <a:p>
            <a:r>
              <a:rPr lang="zh-CN" altLang="en-US" dirty="0" smtClean="0">
                <a:cs typeface="Arial" charset="0"/>
              </a:rPr>
              <a:t>轴</a:t>
            </a:r>
            <a:r>
              <a:rPr lang="zh-CN" altLang="en-US" dirty="0">
                <a:cs typeface="Arial" charset="0"/>
              </a:rPr>
              <a:t>承隔离</a:t>
            </a:r>
            <a:r>
              <a:rPr lang="zh-CN" altLang="en-US" dirty="0" smtClean="0">
                <a:cs typeface="Arial" charset="0"/>
              </a:rPr>
              <a:t>器同端盖采</a:t>
            </a:r>
            <a:r>
              <a:rPr lang="zh-CN" altLang="en-US" dirty="0">
                <a:cs typeface="Arial" charset="0"/>
              </a:rPr>
              <a:t>用过盈配合，即使和端盖配合</a:t>
            </a:r>
            <a:r>
              <a:rPr lang="en-US" altLang="zh-CN" dirty="0">
                <a:cs typeface="Arial" charset="0"/>
              </a:rPr>
              <a:t>O</a:t>
            </a:r>
            <a:r>
              <a:rPr lang="zh-CN" altLang="en-US" dirty="0">
                <a:cs typeface="Arial" charset="0"/>
              </a:rPr>
              <a:t>型圈在安装过程中被划伤，也不会影响使用。</a:t>
            </a:r>
          </a:p>
        </p:txBody>
      </p:sp>
      <p:sp>
        <p:nvSpPr>
          <p:cNvPr id="17422" name="Text Box 3"/>
          <p:cNvSpPr txBox="1">
            <a:spLocks noChangeArrowheads="1"/>
          </p:cNvSpPr>
          <p:nvPr/>
        </p:nvSpPr>
        <p:spPr bwMode="auto">
          <a:xfrm>
            <a:off x="844550" y="4252913"/>
            <a:ext cx="5048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>
                <a:cs typeface="Arial" charset="0"/>
              </a:rPr>
              <a:t>用手按在动环上将端盖</a:t>
            </a:r>
            <a:r>
              <a:rPr lang="en-US" altLang="zh-CN">
                <a:cs typeface="Arial" charset="0"/>
              </a:rPr>
              <a:t>/</a:t>
            </a:r>
            <a:r>
              <a:rPr lang="zh-CN" altLang="en-US">
                <a:cs typeface="Arial" charset="0"/>
              </a:rPr>
              <a:t>密封沿轴安装到设备上。</a:t>
            </a:r>
          </a:p>
        </p:txBody>
      </p:sp>
      <p:pic>
        <p:nvPicPr>
          <p:cNvPr id="17423" name="Picture 2" descr="IMG_085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15100" y="4271963"/>
            <a:ext cx="2628900" cy="208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4" name="Picture 2" descr="IMG_085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15100" y="2419350"/>
            <a:ext cx="2628900" cy="183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25" name="Text Box 4"/>
          <p:cNvSpPr txBox="1">
            <a:spLocks noChangeArrowheads="1"/>
          </p:cNvSpPr>
          <p:nvPr/>
        </p:nvSpPr>
        <p:spPr bwMode="auto">
          <a:xfrm>
            <a:off x="857250" y="4910138"/>
            <a:ext cx="503555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>
                <a:cs typeface="Arial" charset="0"/>
              </a:rPr>
              <a:t>手转动轴确保对中性，如果动环有摆动，则密封没有安装到位。</a:t>
            </a:r>
          </a:p>
          <a:p>
            <a:endParaRPr lang="zh-CN" altLang="en-US">
              <a:cs typeface="Arial" charset="0"/>
            </a:endParaRPr>
          </a:p>
          <a:p>
            <a:r>
              <a:rPr lang="zh-CN" altLang="en-US">
                <a:cs typeface="Arial" charset="0"/>
              </a:rPr>
              <a:t>检查排污孔是否处于</a:t>
            </a:r>
            <a:r>
              <a:rPr lang="en-US" altLang="zh-CN">
                <a:cs typeface="Arial" charset="0"/>
              </a:rPr>
              <a:t>6</a:t>
            </a:r>
            <a:r>
              <a:rPr lang="zh-CN" altLang="en-US">
                <a:cs typeface="Arial" charset="0"/>
              </a:rPr>
              <a:t>点钟方向</a:t>
            </a:r>
          </a:p>
        </p:txBody>
      </p:sp>
      <p:sp>
        <p:nvSpPr>
          <p:cNvPr id="17426" name="Text Box 8"/>
          <p:cNvSpPr txBox="1">
            <a:spLocks noChangeArrowheads="1"/>
          </p:cNvSpPr>
          <p:nvPr/>
        </p:nvSpPr>
        <p:spPr bwMode="auto">
          <a:xfrm>
            <a:off x="415925" y="4186238"/>
            <a:ext cx="3619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800">
                <a:latin typeface="Calibri" pitchFamily="34" charset="0"/>
              </a:rPr>
              <a:t>*</a:t>
            </a:r>
          </a:p>
        </p:txBody>
      </p:sp>
      <p:sp>
        <p:nvSpPr>
          <p:cNvPr id="17427" name="Text Box 8"/>
          <p:cNvSpPr txBox="1">
            <a:spLocks noChangeArrowheads="1"/>
          </p:cNvSpPr>
          <p:nvPr/>
        </p:nvSpPr>
        <p:spPr bwMode="auto">
          <a:xfrm>
            <a:off x="441325" y="4935538"/>
            <a:ext cx="3619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800">
                <a:latin typeface="Calibri" pitchFamily="34" charset="0"/>
              </a:rPr>
              <a:t>*</a:t>
            </a:r>
          </a:p>
        </p:txBody>
      </p:sp>
      <p:sp>
        <p:nvSpPr>
          <p:cNvPr id="17428" name="Text Box 8"/>
          <p:cNvSpPr txBox="1">
            <a:spLocks noChangeArrowheads="1"/>
          </p:cNvSpPr>
          <p:nvPr/>
        </p:nvSpPr>
        <p:spPr bwMode="auto">
          <a:xfrm>
            <a:off x="428625" y="5684838"/>
            <a:ext cx="3619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800">
                <a:latin typeface="Calibri" pitchFamily="34" charset="0"/>
              </a:rPr>
              <a:t>*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3"/>
          <p:cNvSpPr txBox="1">
            <a:spLocks noChangeArrowheads="1"/>
          </p:cNvSpPr>
          <p:nvPr/>
        </p:nvSpPr>
        <p:spPr bwMode="auto">
          <a:xfrm>
            <a:off x="2501900" y="1839676"/>
            <a:ext cx="2365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>
                <a:latin typeface="Calibri" pitchFamily="34" charset="0"/>
              </a:rPr>
              <a:t> </a:t>
            </a:r>
            <a:endParaRPr lang="en-US" altLang="zh-CN" sz="3600" b="1">
              <a:latin typeface="Calibri" pitchFamily="34" charset="0"/>
            </a:endParaRPr>
          </a:p>
        </p:txBody>
      </p:sp>
      <p:sp>
        <p:nvSpPr>
          <p:cNvPr id="17411" name="Text Box 4"/>
          <p:cNvSpPr txBox="1">
            <a:spLocks noChangeArrowheads="1"/>
          </p:cNvSpPr>
          <p:nvPr/>
        </p:nvSpPr>
        <p:spPr bwMode="auto">
          <a:xfrm>
            <a:off x="857250" y="1985726"/>
            <a:ext cx="387798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dirty="0" smtClean="0">
                <a:cs typeface="Arial" charset="0"/>
              </a:rPr>
              <a:t>将端盖连同轴承隔离器从设备上取下</a:t>
            </a:r>
            <a:endParaRPr lang="zh-CN" altLang="en-US" dirty="0">
              <a:cs typeface="Arial" charset="0"/>
            </a:endParaRPr>
          </a:p>
        </p:txBody>
      </p:sp>
      <p:sp>
        <p:nvSpPr>
          <p:cNvPr id="17413" name="Text Box 8"/>
          <p:cNvSpPr txBox="1">
            <a:spLocks noChangeArrowheads="1"/>
          </p:cNvSpPr>
          <p:nvPr/>
        </p:nvSpPr>
        <p:spPr bwMode="auto">
          <a:xfrm>
            <a:off x="377825" y="1985726"/>
            <a:ext cx="3619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800" dirty="0">
                <a:latin typeface="Calibri" pitchFamily="34" charset="0"/>
              </a:rPr>
              <a:t>*</a:t>
            </a:r>
          </a:p>
        </p:txBody>
      </p:sp>
      <p:sp>
        <p:nvSpPr>
          <p:cNvPr id="17417" name="Text Box 3"/>
          <p:cNvSpPr txBox="1">
            <a:spLocks noChangeArrowheads="1"/>
          </p:cNvSpPr>
          <p:nvPr/>
        </p:nvSpPr>
        <p:spPr bwMode="auto">
          <a:xfrm>
            <a:off x="844550" y="2479438"/>
            <a:ext cx="549381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dirty="0" smtClean="0">
                <a:cs typeface="Arial" charset="0"/>
              </a:rPr>
              <a:t>用垫块将端盖边缘垫起，端盖保持水平，轴承隔离器</a:t>
            </a:r>
            <a:endParaRPr lang="en-US" altLang="zh-CN" dirty="0" smtClean="0">
              <a:cs typeface="Arial" charset="0"/>
            </a:endParaRPr>
          </a:p>
          <a:p>
            <a:r>
              <a:rPr lang="zh-CN" altLang="en-US" dirty="0" smtClean="0">
                <a:cs typeface="Arial" charset="0"/>
              </a:rPr>
              <a:t>朝下，同垫块不发生接触。</a:t>
            </a:r>
            <a:endParaRPr lang="zh-CN" altLang="en-US" dirty="0">
              <a:cs typeface="Arial" charset="0"/>
            </a:endParaRPr>
          </a:p>
        </p:txBody>
      </p:sp>
      <p:sp>
        <p:nvSpPr>
          <p:cNvPr id="17418" name="Text Box 8"/>
          <p:cNvSpPr txBox="1">
            <a:spLocks noChangeArrowheads="1"/>
          </p:cNvSpPr>
          <p:nvPr/>
        </p:nvSpPr>
        <p:spPr bwMode="auto">
          <a:xfrm>
            <a:off x="403225" y="2468326"/>
            <a:ext cx="3619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800">
                <a:latin typeface="Calibri" pitchFamily="34" charset="0"/>
              </a:rPr>
              <a:t>*</a:t>
            </a:r>
          </a:p>
        </p:txBody>
      </p:sp>
      <p:sp>
        <p:nvSpPr>
          <p:cNvPr id="17422" name="Text Box 3"/>
          <p:cNvSpPr txBox="1">
            <a:spLocks noChangeArrowheads="1"/>
          </p:cNvSpPr>
          <p:nvPr/>
        </p:nvSpPr>
        <p:spPr bwMode="auto">
          <a:xfrm>
            <a:off x="844550" y="3264353"/>
            <a:ext cx="5724644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dirty="0" smtClean="0">
                <a:cs typeface="Arial" charset="0"/>
              </a:rPr>
              <a:t>用铜棒或其他材质较软的工具，敲击轴承隔离器静环</a:t>
            </a:r>
            <a:endParaRPr lang="en-US" altLang="zh-CN" dirty="0" smtClean="0">
              <a:cs typeface="Arial" charset="0"/>
            </a:endParaRPr>
          </a:p>
          <a:p>
            <a:r>
              <a:rPr lang="zh-CN" altLang="en-US" dirty="0" smtClean="0">
                <a:cs typeface="Arial" charset="0"/>
              </a:rPr>
              <a:t>外侧边缘位置，避免回油槽位置产生变形，直至轴承</a:t>
            </a:r>
            <a:endParaRPr lang="en-US" altLang="zh-CN" dirty="0" smtClean="0">
              <a:cs typeface="Arial" charset="0"/>
            </a:endParaRPr>
          </a:p>
          <a:p>
            <a:r>
              <a:rPr lang="zh-CN" altLang="en-US" dirty="0" smtClean="0">
                <a:cs typeface="Arial" charset="0"/>
              </a:rPr>
              <a:t>隔离从端盖中脱离。</a:t>
            </a:r>
            <a:endParaRPr lang="en-US" altLang="zh-CN" dirty="0" smtClean="0">
              <a:cs typeface="Arial" charset="0"/>
            </a:endParaRPr>
          </a:p>
          <a:p>
            <a:endParaRPr lang="en-US" altLang="zh-CN" dirty="0" smtClean="0">
              <a:cs typeface="Arial" charset="0"/>
            </a:endParaRPr>
          </a:p>
          <a:p>
            <a:r>
              <a:rPr lang="zh-CN" altLang="en-US" dirty="0" smtClean="0">
                <a:cs typeface="Arial" charset="0"/>
              </a:rPr>
              <a:t>或制作外径较端盖孔径稍小的圆柱形工装，从端盖内</a:t>
            </a:r>
            <a:endParaRPr lang="en-US" altLang="zh-CN" dirty="0" smtClean="0">
              <a:cs typeface="Arial" charset="0"/>
            </a:endParaRPr>
          </a:p>
          <a:p>
            <a:r>
              <a:rPr lang="zh-CN" altLang="en-US" dirty="0" smtClean="0">
                <a:cs typeface="Arial" charset="0"/>
              </a:rPr>
              <a:t>侧压住轴承隔离器静环，用手扳压机或手动敲击方式，</a:t>
            </a:r>
            <a:endParaRPr lang="en-US" altLang="zh-CN" dirty="0" smtClean="0">
              <a:cs typeface="Arial" charset="0"/>
            </a:endParaRPr>
          </a:p>
          <a:p>
            <a:r>
              <a:rPr lang="zh-CN" altLang="en-US" dirty="0" smtClean="0">
                <a:cs typeface="Arial" charset="0"/>
              </a:rPr>
              <a:t>将轴承隔离器从端盖中退出。</a:t>
            </a:r>
            <a:endParaRPr lang="zh-CN" altLang="en-US" dirty="0">
              <a:cs typeface="Arial" charset="0"/>
            </a:endParaRPr>
          </a:p>
        </p:txBody>
      </p:sp>
      <p:sp>
        <p:nvSpPr>
          <p:cNvPr id="17425" name="Text Box 4"/>
          <p:cNvSpPr txBox="1">
            <a:spLocks noChangeArrowheads="1"/>
          </p:cNvSpPr>
          <p:nvPr/>
        </p:nvSpPr>
        <p:spPr bwMode="auto">
          <a:xfrm>
            <a:off x="857250" y="5342633"/>
            <a:ext cx="548111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zh-CN" altLang="en-US" dirty="0" smtClean="0">
                <a:cs typeface="Arial" charset="0"/>
              </a:rPr>
              <a:t>检查静环</a:t>
            </a:r>
            <a:r>
              <a:rPr lang="en-US" altLang="zh-CN" dirty="0" smtClean="0">
                <a:cs typeface="Arial" charset="0"/>
              </a:rPr>
              <a:t>O</a:t>
            </a:r>
            <a:r>
              <a:rPr lang="zh-CN" altLang="en-US" dirty="0" smtClean="0">
                <a:cs typeface="Arial" charset="0"/>
              </a:rPr>
              <a:t>型圈及动环</a:t>
            </a:r>
            <a:r>
              <a:rPr lang="en-US" altLang="zh-CN" dirty="0" smtClean="0">
                <a:cs typeface="Arial" charset="0"/>
              </a:rPr>
              <a:t>O</a:t>
            </a:r>
            <a:r>
              <a:rPr lang="zh-CN" altLang="en-US" dirty="0" smtClean="0">
                <a:cs typeface="Arial" charset="0"/>
              </a:rPr>
              <a:t>型圈是否有破损，如有破损，重新安装前请更换新的</a:t>
            </a:r>
            <a:r>
              <a:rPr lang="en-US" altLang="zh-CN" dirty="0" smtClean="0">
                <a:cs typeface="Arial" charset="0"/>
              </a:rPr>
              <a:t>O</a:t>
            </a:r>
            <a:r>
              <a:rPr lang="zh-CN" altLang="en-US" dirty="0" smtClean="0">
                <a:cs typeface="Arial" charset="0"/>
              </a:rPr>
              <a:t>型圈。</a:t>
            </a:r>
            <a:endParaRPr lang="zh-CN" altLang="en-US" dirty="0">
              <a:cs typeface="Arial" charset="0"/>
            </a:endParaRPr>
          </a:p>
        </p:txBody>
      </p:sp>
      <p:sp>
        <p:nvSpPr>
          <p:cNvPr id="17426" name="Text Box 8"/>
          <p:cNvSpPr txBox="1">
            <a:spLocks noChangeArrowheads="1"/>
          </p:cNvSpPr>
          <p:nvPr/>
        </p:nvSpPr>
        <p:spPr bwMode="auto">
          <a:xfrm>
            <a:off x="415925" y="3197678"/>
            <a:ext cx="3619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800">
                <a:latin typeface="Calibri" pitchFamily="34" charset="0"/>
              </a:rPr>
              <a:t>*</a:t>
            </a:r>
          </a:p>
        </p:txBody>
      </p:sp>
      <p:sp>
        <p:nvSpPr>
          <p:cNvPr id="17427" name="Text Box 8"/>
          <p:cNvSpPr txBox="1">
            <a:spLocks noChangeArrowheads="1"/>
          </p:cNvSpPr>
          <p:nvPr/>
        </p:nvSpPr>
        <p:spPr bwMode="auto">
          <a:xfrm>
            <a:off x="441325" y="5368033"/>
            <a:ext cx="3619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800" dirty="0">
                <a:latin typeface="Calibri" pitchFamily="34" charset="0"/>
              </a:rPr>
              <a:t>*</a:t>
            </a:r>
          </a:p>
        </p:txBody>
      </p:sp>
      <p:sp>
        <p:nvSpPr>
          <p:cNvPr id="17" name="Text Box 3"/>
          <p:cNvSpPr txBox="1">
            <a:spLocks noChangeArrowheads="1"/>
          </p:cNvSpPr>
          <p:nvPr/>
        </p:nvSpPr>
        <p:spPr bwMode="auto">
          <a:xfrm>
            <a:off x="377825" y="1019838"/>
            <a:ext cx="1122423" cy="5847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3200" b="1" dirty="0">
                <a:cs typeface="Arial" charset="0"/>
              </a:rPr>
              <a:t> </a:t>
            </a:r>
            <a:r>
              <a:rPr lang="zh-CN" altLang="en-US" sz="3200" b="1" dirty="0" smtClean="0">
                <a:cs typeface="Arial" charset="0"/>
              </a:rPr>
              <a:t>拆卸</a:t>
            </a:r>
            <a:endParaRPr lang="zh-CN" altLang="en-US" sz="3200" b="1" dirty="0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Theme.thmx</Template>
  <TotalTime>158</TotalTime>
  <Words>269</Words>
  <Application>Microsoft Office PowerPoint</Application>
  <PresentationFormat>全屏显示(4:3)</PresentationFormat>
  <Paragraphs>34</Paragraphs>
  <Slides>3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3</vt:i4>
      </vt:variant>
    </vt:vector>
  </HeadingPairs>
  <TitlesOfParts>
    <vt:vector size="4" baseType="lpstr">
      <vt:lpstr>Default Theme</vt:lpstr>
      <vt:lpstr>幻灯片 1</vt:lpstr>
      <vt:lpstr>幻灯片 2</vt:lpstr>
      <vt:lpstr>幻灯片 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d</cp:lastModifiedBy>
  <cp:revision>43</cp:revision>
  <dcterms:created xsi:type="dcterms:W3CDTF">2012-09-17T21:12:51Z</dcterms:created>
  <dcterms:modified xsi:type="dcterms:W3CDTF">2017-06-25T10:51:36Z</dcterms:modified>
</cp:coreProperties>
</file>